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D85B09-4CCC-A948-B857-6498F6CCE847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85D040-486A-934D-B3D8-8EBAF349C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1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550" y="-1"/>
            <a:ext cx="4940184" cy="6963233"/>
          </a:xfrm>
          <a:prstGeom prst="rect">
            <a:avLst/>
          </a:prstGeom>
        </p:spPr>
      </p:pic>
      <p:pic>
        <p:nvPicPr>
          <p:cNvPr id="5" name="Picture 4" descr="DSCN04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52378" cy="696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Caen et </a:t>
            </a:r>
            <a:r>
              <a:rPr lang="en-US" dirty="0" err="1" smtClean="0">
                <a:solidFill>
                  <a:schemeClr val="bg1"/>
                </a:solidFill>
              </a:rPr>
              <a:t>Normandie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(et un petit voyage </a:t>
            </a:r>
            <a:r>
              <a:rPr lang="en-US" dirty="0" err="1" smtClean="0">
                <a:solidFill>
                  <a:schemeClr val="bg1"/>
                </a:solidFill>
              </a:rPr>
              <a:t>à</a:t>
            </a:r>
            <a:r>
              <a:rPr lang="en-US" dirty="0" smtClean="0">
                <a:solidFill>
                  <a:schemeClr val="bg1"/>
                </a:solidFill>
              </a:rPr>
              <a:t> Paris)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8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3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3682">
            <a:off x="-212247" y="30344"/>
            <a:ext cx="3639048" cy="2729286"/>
          </a:xfrm>
          <a:prstGeom prst="rect">
            <a:avLst/>
          </a:prstGeom>
        </p:spPr>
      </p:pic>
      <p:pic>
        <p:nvPicPr>
          <p:cNvPr id="3" name="Picture 2" descr="DSCN03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15">
            <a:off x="5693115" y="-30956"/>
            <a:ext cx="3721811" cy="2791358"/>
          </a:xfrm>
          <a:prstGeom prst="rect">
            <a:avLst/>
          </a:prstGeom>
        </p:spPr>
      </p:pic>
      <p:pic>
        <p:nvPicPr>
          <p:cNvPr id="4" name="Picture 3" descr="DSCN035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81" y="599294"/>
            <a:ext cx="3569608" cy="2677206"/>
          </a:xfrm>
          <a:prstGeom prst="rect">
            <a:avLst/>
          </a:prstGeom>
        </p:spPr>
      </p:pic>
      <p:pic>
        <p:nvPicPr>
          <p:cNvPr id="5" name="Picture 4" descr="DSCN036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303" y="3276500"/>
            <a:ext cx="4330617" cy="3247963"/>
          </a:xfrm>
          <a:prstGeom prst="rect">
            <a:avLst/>
          </a:prstGeom>
        </p:spPr>
      </p:pic>
      <p:pic>
        <p:nvPicPr>
          <p:cNvPr id="6" name="Picture 5" descr="DSCN041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502" y="3162348"/>
            <a:ext cx="2596498" cy="3461997"/>
          </a:xfrm>
          <a:prstGeom prst="rect">
            <a:avLst/>
          </a:prstGeom>
        </p:spPr>
      </p:pic>
      <p:pic>
        <p:nvPicPr>
          <p:cNvPr id="7" name="Picture 6" descr="DSCN040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2348"/>
            <a:ext cx="2600511" cy="3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5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653">
            <a:off x="121660" y="151338"/>
            <a:ext cx="4120761" cy="3090571"/>
          </a:xfrm>
          <a:prstGeom prst="rect">
            <a:avLst/>
          </a:prstGeom>
        </p:spPr>
      </p:pic>
      <p:pic>
        <p:nvPicPr>
          <p:cNvPr id="5" name="Picture 4" descr="DSCN05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424">
            <a:off x="4640807" y="179787"/>
            <a:ext cx="4371811" cy="3278859"/>
          </a:xfrm>
          <a:prstGeom prst="rect">
            <a:avLst/>
          </a:prstGeom>
        </p:spPr>
      </p:pic>
      <p:pic>
        <p:nvPicPr>
          <p:cNvPr id="7" name="Picture 6" descr="DSCN05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303" y="3344569"/>
            <a:ext cx="4124254" cy="30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plages</a:t>
            </a:r>
            <a:r>
              <a:rPr lang="en-US" dirty="0" smtClean="0"/>
              <a:t> du </a:t>
            </a:r>
            <a:r>
              <a:rPr lang="en-US" dirty="0" err="1" smtClean="0"/>
              <a:t>débarquement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Cinq</a:t>
            </a:r>
            <a:r>
              <a:rPr lang="en-US" dirty="0" smtClean="0"/>
              <a:t> </a:t>
            </a:r>
            <a:r>
              <a:rPr lang="en-US" dirty="0" err="1" smtClean="0"/>
              <a:t>plages</a:t>
            </a:r>
            <a:endParaRPr lang="en-US" dirty="0" smtClean="0"/>
          </a:p>
          <a:p>
            <a:r>
              <a:rPr lang="en-US" dirty="0" smtClean="0"/>
              <a:t>Un jour</a:t>
            </a:r>
          </a:p>
          <a:p>
            <a:r>
              <a:rPr lang="en-US" dirty="0" smtClean="0"/>
              <a:t>Les fortifications</a:t>
            </a:r>
          </a:p>
        </p:txBody>
      </p:sp>
      <p:pic>
        <p:nvPicPr>
          <p:cNvPr id="4" name="Picture 3" descr="DSCN04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24" y="1641800"/>
            <a:ext cx="4106416" cy="3079812"/>
          </a:xfrm>
          <a:prstGeom prst="rect">
            <a:avLst/>
          </a:prstGeom>
        </p:spPr>
      </p:pic>
      <p:pic>
        <p:nvPicPr>
          <p:cNvPr id="5" name="Picture 4" descr="DSCN04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9" y="3695651"/>
            <a:ext cx="3649751" cy="27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6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04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4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66753" cy="3350065"/>
          </a:xfrm>
          <a:prstGeom prst="rect">
            <a:avLst/>
          </a:prstGeom>
        </p:spPr>
      </p:pic>
      <p:pic>
        <p:nvPicPr>
          <p:cNvPr id="3" name="Picture 2" descr="DSCN04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53" y="3350065"/>
            <a:ext cx="4677247" cy="3507935"/>
          </a:xfrm>
          <a:prstGeom prst="rect">
            <a:avLst/>
          </a:prstGeom>
        </p:spPr>
      </p:pic>
      <p:pic>
        <p:nvPicPr>
          <p:cNvPr id="4" name="Picture 3" descr="DSCN049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494" y="3350064"/>
            <a:ext cx="4677247" cy="3507935"/>
          </a:xfrm>
          <a:prstGeom prst="rect">
            <a:avLst/>
          </a:prstGeom>
        </p:spPr>
      </p:pic>
      <p:pic>
        <p:nvPicPr>
          <p:cNvPr id="5" name="Picture 4" descr="DSCN05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53" y="0"/>
            <a:ext cx="4677247" cy="3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Caen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château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Mémorial</a:t>
            </a:r>
            <a:r>
              <a:rPr lang="en-US" dirty="0" smtClean="0"/>
              <a:t> de Caen </a:t>
            </a:r>
            <a:endParaRPr lang="en-US" dirty="0"/>
          </a:p>
        </p:txBody>
      </p:sp>
      <p:pic>
        <p:nvPicPr>
          <p:cNvPr id="4" name="Picture 3" descr="DSCN05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657">
            <a:off x="454152" y="3196238"/>
            <a:ext cx="4045237" cy="3033928"/>
          </a:xfrm>
          <a:prstGeom prst="rect">
            <a:avLst/>
          </a:prstGeom>
        </p:spPr>
      </p:pic>
      <p:pic>
        <p:nvPicPr>
          <p:cNvPr id="5" name="Picture 4" descr="DSCN02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086" y="1170050"/>
            <a:ext cx="3013864" cy="40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5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0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6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58" y="0"/>
            <a:ext cx="4852064" cy="3639048"/>
          </a:xfrm>
          <a:prstGeom prst="rect">
            <a:avLst/>
          </a:prstGeom>
        </p:spPr>
      </p:pic>
      <p:pic>
        <p:nvPicPr>
          <p:cNvPr id="5" name="Picture 4" descr="DSCN06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80" y="3495886"/>
            <a:ext cx="4482819" cy="3362114"/>
          </a:xfrm>
          <a:prstGeom prst="rect">
            <a:avLst/>
          </a:prstGeom>
        </p:spPr>
      </p:pic>
      <p:pic>
        <p:nvPicPr>
          <p:cNvPr id="6" name="Picture 5" descr="DSCN06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9" y="306350"/>
            <a:ext cx="4423941" cy="3317956"/>
          </a:xfrm>
          <a:prstGeom prst="rect">
            <a:avLst/>
          </a:prstGeom>
        </p:spPr>
      </p:pic>
      <p:pic>
        <p:nvPicPr>
          <p:cNvPr id="2" name="Picture 1" descr="DSCN01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6" y="3624306"/>
            <a:ext cx="4295504" cy="32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N04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81">
            <a:off x="200033" y="3387709"/>
            <a:ext cx="2493818" cy="3325091"/>
          </a:xfrm>
          <a:prstGeom prst="rect">
            <a:avLst/>
          </a:prstGeom>
        </p:spPr>
      </p:pic>
      <p:pic>
        <p:nvPicPr>
          <p:cNvPr id="4" name="Picture 3" descr="DSCN03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139">
            <a:off x="5888521" y="844147"/>
            <a:ext cx="2854541" cy="2140906"/>
          </a:xfrm>
          <a:prstGeom prst="rect">
            <a:avLst/>
          </a:prstGeom>
        </p:spPr>
      </p:pic>
      <p:pic>
        <p:nvPicPr>
          <p:cNvPr id="3" name="Picture 2" descr="DSCN03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0052">
            <a:off x="6193540" y="3345246"/>
            <a:ext cx="2844133" cy="213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r>
              <a:rPr lang="en-US" sz="2800" dirty="0" smtClean="0"/>
              <a:t>(En </a:t>
            </a:r>
            <a:r>
              <a:rPr lang="en-US" sz="2800" dirty="0" err="1" smtClean="0"/>
              <a:t>français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Picture 4" descr="DSCN03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7183">
            <a:off x="138208" y="1618586"/>
            <a:ext cx="2754259" cy="2065694"/>
          </a:xfrm>
          <a:prstGeom prst="rect">
            <a:avLst/>
          </a:prstGeom>
        </p:spPr>
      </p:pic>
      <p:pic>
        <p:nvPicPr>
          <p:cNvPr id="6" name="Picture 5" descr="DSCN036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800" y="1635968"/>
            <a:ext cx="3164799" cy="2373599"/>
          </a:xfrm>
          <a:prstGeom prst="rect">
            <a:avLst/>
          </a:prstGeom>
        </p:spPr>
      </p:pic>
      <p:pic>
        <p:nvPicPr>
          <p:cNvPr id="8" name="Picture 7" descr="DSCN042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6490">
            <a:off x="4663149" y="3284684"/>
            <a:ext cx="2550901" cy="3401201"/>
          </a:xfrm>
          <a:prstGeom prst="rect">
            <a:avLst/>
          </a:prstGeom>
        </p:spPr>
      </p:pic>
      <p:pic>
        <p:nvPicPr>
          <p:cNvPr id="9" name="Picture 8" descr="DSCN056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277" y="3877479"/>
            <a:ext cx="2585682" cy="19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petit voyage </a:t>
            </a:r>
            <a:r>
              <a:rPr lang="en-US" dirty="0" err="1" smtClean="0"/>
              <a:t>à</a:t>
            </a:r>
            <a:r>
              <a:rPr lang="en-US" dirty="0" smtClean="0"/>
              <a:t>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jours</a:t>
            </a:r>
            <a:endParaRPr lang="en-US" dirty="0" smtClean="0"/>
          </a:p>
          <a:p>
            <a:r>
              <a:rPr lang="en-US" dirty="0" smtClean="0"/>
              <a:t>Au MIJE</a:t>
            </a:r>
          </a:p>
          <a:p>
            <a:r>
              <a:rPr lang="en-US" dirty="0" smtClean="0"/>
              <a:t>Un tour au bateau </a:t>
            </a:r>
            <a:r>
              <a:rPr lang="en-US" dirty="0" err="1" smtClean="0"/>
              <a:t>sur</a:t>
            </a:r>
            <a:r>
              <a:rPr lang="en-US" dirty="0" smtClean="0"/>
              <a:t> la Seine</a:t>
            </a:r>
          </a:p>
          <a:p>
            <a:r>
              <a:rPr lang="en-US" dirty="0" smtClean="0"/>
              <a:t>Notre Dame</a:t>
            </a:r>
          </a:p>
          <a:p>
            <a:r>
              <a:rPr lang="en-US" dirty="0" err="1" smtClean="0"/>
              <a:t>Bouquinistes</a:t>
            </a:r>
            <a:endParaRPr lang="en-US" dirty="0" smtClean="0"/>
          </a:p>
          <a:p>
            <a:r>
              <a:rPr lang="en-US" dirty="0" smtClean="0"/>
              <a:t>Les cars rouges</a:t>
            </a:r>
          </a:p>
        </p:txBody>
      </p:sp>
    </p:spTree>
    <p:extLst>
      <p:ext uri="{BB962C8B-B14F-4D97-AF65-F5344CB8AC3E}">
        <p14:creationId xmlns:p14="http://schemas.microsoft.com/office/powerpoint/2010/main" val="32182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5318">
            <a:off x="4887037" y="232823"/>
            <a:ext cx="3789080" cy="2841810"/>
          </a:xfrm>
          <a:prstGeom prst="rect">
            <a:avLst/>
          </a:prstGeom>
        </p:spPr>
      </p:pic>
      <p:pic>
        <p:nvPicPr>
          <p:cNvPr id="5" name="Picture 4" descr="DSCN00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88" y="3307457"/>
            <a:ext cx="4596971" cy="3447728"/>
          </a:xfrm>
          <a:prstGeom prst="rect">
            <a:avLst/>
          </a:prstGeom>
        </p:spPr>
      </p:pic>
      <p:pic>
        <p:nvPicPr>
          <p:cNvPr id="3" name="Picture 2" descr="DSCN00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8640">
            <a:off x="499669" y="254158"/>
            <a:ext cx="3702010" cy="49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1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7424">
            <a:off x="657804" y="2511484"/>
            <a:ext cx="3402586" cy="4536781"/>
          </a:xfrm>
          <a:prstGeom prst="rect">
            <a:avLst/>
          </a:prstGeom>
        </p:spPr>
      </p:pic>
      <p:pic>
        <p:nvPicPr>
          <p:cNvPr id="2" name="Picture 1" descr="DSCN00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0363">
            <a:off x="164729" y="55836"/>
            <a:ext cx="4409670" cy="3307253"/>
          </a:xfrm>
          <a:prstGeom prst="rect">
            <a:avLst/>
          </a:prstGeom>
        </p:spPr>
      </p:pic>
      <p:pic>
        <p:nvPicPr>
          <p:cNvPr id="5" name="Picture 4" descr="DSCN01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449">
            <a:off x="5087791" y="-69703"/>
            <a:ext cx="2795069" cy="3726758"/>
          </a:xfrm>
          <a:prstGeom prst="rect">
            <a:avLst/>
          </a:prstGeom>
        </p:spPr>
      </p:pic>
      <p:pic>
        <p:nvPicPr>
          <p:cNvPr id="4" name="Picture 3" descr="DSCN011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1785">
            <a:off x="4508550" y="3522994"/>
            <a:ext cx="3923288" cy="35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9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9" y="99882"/>
            <a:ext cx="4045239" cy="3033929"/>
          </a:xfrm>
          <a:prstGeom prst="rect">
            <a:avLst/>
          </a:prstGeom>
        </p:spPr>
      </p:pic>
      <p:pic>
        <p:nvPicPr>
          <p:cNvPr id="3" name="Picture 2" descr="DSCN01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490" y="0"/>
            <a:ext cx="4908509" cy="3681382"/>
          </a:xfrm>
          <a:prstGeom prst="rect">
            <a:avLst/>
          </a:prstGeom>
        </p:spPr>
      </p:pic>
      <p:pic>
        <p:nvPicPr>
          <p:cNvPr id="4" name="Picture 3" descr="DSCN01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1764"/>
            <a:ext cx="4794981" cy="3596236"/>
          </a:xfrm>
          <a:prstGeom prst="rect">
            <a:avLst/>
          </a:prstGeom>
        </p:spPr>
      </p:pic>
      <p:pic>
        <p:nvPicPr>
          <p:cNvPr id="5" name="Picture 4" descr="DSCN016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126" y="3756304"/>
            <a:ext cx="3963707" cy="29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Dortoirs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Les classes</a:t>
            </a:r>
          </a:p>
          <a:p>
            <a:r>
              <a:rPr lang="en-US" dirty="0" smtClean="0"/>
              <a:t>Les excursions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centre-ville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N05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0080">
            <a:off x="3881650" y="381000"/>
            <a:ext cx="2897243" cy="3338927"/>
          </a:xfrm>
          <a:prstGeom prst="rect">
            <a:avLst/>
          </a:prstGeom>
        </p:spPr>
      </p:pic>
      <p:pic>
        <p:nvPicPr>
          <p:cNvPr id="5" name="Picture 4" descr="DSCN04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731" y="3809183"/>
            <a:ext cx="3063061" cy="2297296"/>
          </a:xfrm>
          <a:prstGeom prst="rect">
            <a:avLst/>
          </a:prstGeom>
        </p:spPr>
      </p:pic>
      <p:pic>
        <p:nvPicPr>
          <p:cNvPr id="6" name="Picture 5" descr="DSCN02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31" y="4028316"/>
            <a:ext cx="3294964" cy="24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2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489">
            <a:off x="5252819" y="37268"/>
            <a:ext cx="3462349" cy="4616465"/>
          </a:xfrm>
          <a:prstGeom prst="rect">
            <a:avLst/>
          </a:prstGeom>
        </p:spPr>
      </p:pic>
      <p:pic>
        <p:nvPicPr>
          <p:cNvPr id="2" name="Picture 1" descr="DSCN02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4441">
            <a:off x="2326887" y="3679197"/>
            <a:ext cx="4124254" cy="3093190"/>
          </a:xfrm>
          <a:prstGeom prst="rect">
            <a:avLst/>
          </a:prstGeom>
        </p:spPr>
      </p:pic>
      <p:pic>
        <p:nvPicPr>
          <p:cNvPr id="4" name="Picture 3" descr="DSCN02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8922">
            <a:off x="246616" y="128237"/>
            <a:ext cx="3345616" cy="44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2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44769" cy="3333577"/>
          </a:xfrm>
          <a:prstGeom prst="rect">
            <a:avLst/>
          </a:prstGeom>
        </p:spPr>
      </p:pic>
      <p:pic>
        <p:nvPicPr>
          <p:cNvPr id="5" name="Picture 4" descr="DSCN024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083" y="0"/>
            <a:ext cx="2850588" cy="3558212"/>
          </a:xfrm>
          <a:prstGeom prst="rect">
            <a:avLst/>
          </a:prstGeom>
        </p:spPr>
      </p:pic>
      <p:pic>
        <p:nvPicPr>
          <p:cNvPr id="4" name="Picture 3" descr="DSCN02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69" y="3333577"/>
            <a:ext cx="4699231" cy="3524423"/>
          </a:xfrm>
          <a:prstGeom prst="rect">
            <a:avLst/>
          </a:prstGeom>
        </p:spPr>
      </p:pic>
      <p:pic>
        <p:nvPicPr>
          <p:cNvPr id="6" name="Picture 5" descr="DSCN02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46" y="3333577"/>
            <a:ext cx="2864040" cy="38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2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442"/>
            <a:ext cx="3916744" cy="2937558"/>
          </a:xfrm>
          <a:prstGeom prst="rect">
            <a:avLst/>
          </a:prstGeom>
        </p:spPr>
      </p:pic>
      <p:pic>
        <p:nvPicPr>
          <p:cNvPr id="4" name="Picture 3" descr="DSCN02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186" y="0"/>
            <a:ext cx="3863813" cy="2897860"/>
          </a:xfrm>
          <a:prstGeom prst="rect">
            <a:avLst/>
          </a:prstGeom>
        </p:spPr>
      </p:pic>
      <p:pic>
        <p:nvPicPr>
          <p:cNvPr id="5" name="Picture 4" descr="DSCN02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16744" cy="2896591"/>
          </a:xfrm>
          <a:prstGeom prst="rect">
            <a:avLst/>
          </a:prstGeom>
        </p:spPr>
      </p:pic>
      <p:pic>
        <p:nvPicPr>
          <p:cNvPr id="6" name="Picture 5" descr="DSCN028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186" y="3952491"/>
            <a:ext cx="3874012" cy="2905509"/>
          </a:xfrm>
          <a:prstGeom prst="rect">
            <a:avLst/>
          </a:prstGeom>
        </p:spPr>
      </p:pic>
      <p:pic>
        <p:nvPicPr>
          <p:cNvPr id="7" name="Picture 6" descr="DSCN031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404" y="2270231"/>
            <a:ext cx="3168113" cy="2376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3643" y="3132153"/>
            <a:ext cx="1912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St. Pierre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2" y="3132153"/>
            <a:ext cx="18489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Sur Dives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248</TotalTime>
  <Words>67</Words>
  <Application>Microsoft Macintosh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Caen et Normandie  (et un petit voyage à Paris)</vt:lpstr>
      <vt:lpstr>Un petit voyage à Paris</vt:lpstr>
      <vt:lpstr>PowerPoint Presentation</vt:lpstr>
      <vt:lpstr>PowerPoint Presentation</vt:lpstr>
      <vt:lpstr>PowerPoint Presentation</vt:lpstr>
      <vt:lpstr>CAEN!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plages du débarquement</vt:lpstr>
      <vt:lpstr>PowerPoint Presentation</vt:lpstr>
      <vt:lpstr>PowerPoint Presentation</vt:lpstr>
      <vt:lpstr>Les jours à Caen </vt:lpstr>
      <vt:lpstr>PowerPoint Presentation</vt:lpstr>
      <vt:lpstr>PowerPoint Presentation</vt:lpstr>
      <vt:lpstr>Questions? (En français)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Richardson</dc:creator>
  <cp:lastModifiedBy>Melanie Richardson</cp:lastModifiedBy>
  <cp:revision>25</cp:revision>
  <dcterms:created xsi:type="dcterms:W3CDTF">2012-12-17T01:13:36Z</dcterms:created>
  <dcterms:modified xsi:type="dcterms:W3CDTF">2014-06-27T03:04:25Z</dcterms:modified>
</cp:coreProperties>
</file>