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1B9A5C4-8C8C-2547-A823-9F0246665BA2}" type="datetimeFigureOut">
              <a:rPr lang="en-US" smtClean="0"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3D6F403-F442-4542-9951-5BDCABC136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Melanie Richardson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Energy to change my mass to energy.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Energy for the Human Torch to melt a metal box.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 = mc^2</a:t>
            </a:r>
          </a:p>
          <a:p>
            <a:r>
              <a:rPr lang="en-US" dirty="0" smtClean="0"/>
              <a:t>Mass = 55kg</a:t>
            </a:r>
          </a:p>
          <a:p>
            <a:r>
              <a:rPr lang="en-US" dirty="0" smtClean="0"/>
              <a:t>c = 3 x 10^8</a:t>
            </a:r>
          </a:p>
          <a:p>
            <a:r>
              <a:rPr lang="en-US" dirty="0" smtClean="0"/>
              <a:t>E = 55kg x (3 x 10^8)^2</a:t>
            </a:r>
          </a:p>
          <a:p>
            <a:r>
              <a:rPr lang="en-US" dirty="0" smtClean="0"/>
              <a:t>E = 4.95 x 10^18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840222"/>
          </a:xfrm>
        </p:spPr>
        <p:txBody>
          <a:bodyPr>
            <a:normAutofit/>
          </a:bodyPr>
          <a:lstStyle/>
          <a:p>
            <a:r>
              <a:rPr lang="en-US" sz="1800" dirty="0"/>
              <a:t>Heat energy needed to bring the box to melting point:</a:t>
            </a:r>
          </a:p>
          <a:p>
            <a:pPr marL="457200" lvl="1" indent="0">
              <a:buNone/>
            </a:pPr>
            <a:r>
              <a:rPr lang="en-US" dirty="0"/>
              <a:t>Q = c*m*</a:t>
            </a:r>
            <a:r>
              <a:rPr lang="el-GR" dirty="0">
                <a:cs typeface="Arial"/>
              </a:rPr>
              <a:t>Δ</a:t>
            </a:r>
            <a:r>
              <a:rPr lang="en-US" dirty="0">
                <a:cs typeface="Arial"/>
              </a:rPr>
              <a:t>T = 0.54kJ/kg K * 6795 kg * (1933.15K – 688.7K) = 4,566,260.4 kJ</a:t>
            </a:r>
            <a:endParaRPr lang="en-US" dirty="0"/>
          </a:p>
          <a:p>
            <a:r>
              <a:rPr lang="en-US" sz="1800" dirty="0">
                <a:cs typeface="Arial"/>
              </a:rPr>
              <a:t>Estimate 50% of the box is melted</a:t>
            </a:r>
          </a:p>
          <a:p>
            <a:r>
              <a:rPr lang="en-US" sz="1800" dirty="0">
                <a:cs typeface="Arial"/>
              </a:rPr>
              <a:t>Heat required to melt 50% of the box:</a:t>
            </a:r>
          </a:p>
          <a:p>
            <a:pPr marL="457200" lvl="1" indent="0">
              <a:buNone/>
            </a:pPr>
            <a:r>
              <a:rPr lang="en-US" dirty="0">
                <a:cs typeface="Arial"/>
              </a:rPr>
              <a:t>Q = m * L = (6795kg / 2) * </a:t>
            </a:r>
            <a:r>
              <a:rPr lang="en-US" dirty="0"/>
              <a:t>419kJ/kg = 1,423,552.5 kJ</a:t>
            </a:r>
            <a:endParaRPr lang="en-US" dirty="0">
              <a:cs typeface="Arial"/>
            </a:endParaRPr>
          </a:p>
          <a:p>
            <a:pPr marL="342900" lvl="1" indent="-342900"/>
            <a:r>
              <a:rPr lang="en-US" sz="1800" dirty="0">
                <a:cs typeface="Arial"/>
              </a:rPr>
              <a:t>Total energy expended: </a:t>
            </a:r>
            <a:r>
              <a:rPr lang="en-US" dirty="0">
                <a:cs typeface="Arial"/>
              </a:rPr>
              <a:t>4,566,260.4 kJ + </a:t>
            </a:r>
            <a:r>
              <a:rPr lang="en-US" dirty="0"/>
              <a:t>1,423,552.5 kJ = </a:t>
            </a:r>
            <a:r>
              <a:rPr lang="en-US" b="1" dirty="0"/>
              <a:t>5,989,812.9 kJ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7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required to change my mass to energy is 4.95 x 10^18</a:t>
            </a:r>
          </a:p>
          <a:p>
            <a:r>
              <a:rPr lang="en-US" dirty="0" smtClean="0"/>
              <a:t>The energy the Human Torch expended was approximately 6.0 x 10^6</a:t>
            </a:r>
          </a:p>
          <a:p>
            <a:endParaRPr lang="en-US" dirty="0"/>
          </a:p>
          <a:p>
            <a:r>
              <a:rPr lang="en-US" dirty="0" smtClean="0"/>
              <a:t>The energy that is required to change my mass is 8.25 x 10^11 times more than it took the Human Torch to melt the titanium box.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5784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8</TotalTime>
  <Words>200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 Pop</vt:lpstr>
      <vt:lpstr>Energy Comparison</vt:lpstr>
      <vt:lpstr>Comparisons</vt:lpstr>
      <vt:lpstr>Conclusion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Comparison</dc:title>
  <dc:creator>Melanie Richardson</dc:creator>
  <cp:lastModifiedBy>Melanie Richardson</cp:lastModifiedBy>
  <cp:revision>3</cp:revision>
  <dcterms:created xsi:type="dcterms:W3CDTF">2012-05-11T17:51:19Z</dcterms:created>
  <dcterms:modified xsi:type="dcterms:W3CDTF">2012-05-11T18:00:17Z</dcterms:modified>
</cp:coreProperties>
</file>