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9FE18FA-5A9E-994E-AEC1-B8468BD6B58E}" type="datetimeFigureOut">
              <a:rPr lang="en-US" smtClean="0"/>
              <a:t>4/8/12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D644C2A-A106-2342-B154-8BA98DE183AF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and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Melanie Richardson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4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Climbing a Wall</a:t>
            </a:r>
            <a:endParaRPr lang="en-US" dirty="0"/>
          </a:p>
        </p:txBody>
      </p:sp>
      <p:pic>
        <p:nvPicPr>
          <p:cNvPr id="4" name="Picture 3" descr="6008373-boy-climbing-a-wall-of-st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56" y="846193"/>
            <a:ext cx="3407147" cy="510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5" y="2819400"/>
            <a:ext cx="8916417" cy="2709695"/>
          </a:xfrm>
        </p:spPr>
        <p:txBody>
          <a:bodyPr>
            <a:normAutofit/>
          </a:bodyPr>
          <a:lstStyle/>
          <a:p>
            <a:r>
              <a:rPr lang="en-US" dirty="0" smtClean="0"/>
              <a:t>A male that is 71 kg decides to climb a 20m wall.  He completes this task in 120 s. </a:t>
            </a:r>
          </a:p>
          <a:p>
            <a:r>
              <a:rPr lang="en-US" dirty="0" smtClean="0"/>
              <a:t>Energy = Work = </a:t>
            </a:r>
            <a:r>
              <a:rPr lang="en-US" dirty="0" err="1" smtClean="0"/>
              <a:t>mgh</a:t>
            </a:r>
            <a:r>
              <a:rPr lang="en-US" dirty="0" smtClean="0"/>
              <a:t> = 71kg x 9.8m/s^2 x 20m = 13,916J</a:t>
            </a:r>
          </a:p>
          <a:p>
            <a:r>
              <a:rPr lang="en-US" dirty="0" smtClean="0"/>
              <a:t>Power = E/time = 13,916J/ 120s = 115.97 Watts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5718" y="6432899"/>
            <a:ext cx="419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Average mass of a 20 year old male found on </a:t>
            </a:r>
            <a:r>
              <a:rPr lang="en-US" sz="1100" dirty="0" err="1" smtClean="0"/>
              <a:t>wikipedia.org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26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41278"/>
            <a:ext cx="7716837" cy="1478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Tug of War</a:t>
            </a:r>
            <a:br>
              <a:rPr lang="en-US" sz="2800" dirty="0" smtClean="0"/>
            </a:br>
            <a:r>
              <a:rPr lang="en-US" sz="1400" dirty="0"/>
              <a:t>One team exerts a force of 500N, while the other team exerts a force of 600N.  The rope must move 2m in either direction for a team to win.  The tug of war ends with team 2 finishing in 15 seconds.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1</a:t>
            </a:r>
            <a:endParaRPr lang="en-US" dirty="0"/>
          </a:p>
        </p:txBody>
      </p:sp>
      <p:pic>
        <p:nvPicPr>
          <p:cNvPr id="10" name="Picture 9" descr="tug-o-wa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630"/>
            <a:ext cx="9144000" cy="30863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5311" y="3847022"/>
            <a:ext cx="3985077" cy="1621901"/>
          </a:xfrm>
        </p:spPr>
        <p:txBody>
          <a:bodyPr>
            <a:normAutofit/>
          </a:bodyPr>
          <a:lstStyle/>
          <a:p>
            <a:r>
              <a:rPr lang="en-US" dirty="0" smtClean="0"/>
              <a:t>Work = F x d = 500N x 2m = 1200J</a:t>
            </a:r>
          </a:p>
          <a:p>
            <a:r>
              <a:rPr lang="en-US" dirty="0" smtClean="0"/>
              <a:t>Power = 1200J/15s = 80 Watts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67655" y="2895601"/>
            <a:ext cx="3657600" cy="685800"/>
          </a:xfrm>
        </p:spPr>
        <p:txBody>
          <a:bodyPr/>
          <a:lstStyle/>
          <a:p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67655" y="3847022"/>
            <a:ext cx="4108768" cy="1621901"/>
          </a:xfrm>
        </p:spPr>
        <p:txBody>
          <a:bodyPr/>
          <a:lstStyle/>
          <a:p>
            <a:r>
              <a:rPr lang="en-US" dirty="0" smtClean="0"/>
              <a:t>Work = F x d = 600N x 2m = 1000J</a:t>
            </a:r>
          </a:p>
          <a:p>
            <a:r>
              <a:rPr lang="en-US" dirty="0" smtClean="0"/>
              <a:t>Power = 1000J/15s = 66.7 Watts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4320" y="5979508"/>
            <a:ext cx="445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Power = 80 W + 66.7 W = 146.7 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8478" y="5468923"/>
            <a:ext cx="416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Total Work = 1200J + 1000J = 2200J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8750" y="6444783"/>
            <a:ext cx="3983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Information for force found in an online physics problem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710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8936" y="1371600"/>
            <a:ext cx="5980206" cy="1447800"/>
          </a:xfrm>
        </p:spPr>
        <p:txBody>
          <a:bodyPr/>
          <a:lstStyle/>
          <a:p>
            <a:r>
              <a:rPr lang="en-US" dirty="0" smtClean="0"/>
              <a:t>Turning a book page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8935" y="3012142"/>
            <a:ext cx="5980206" cy="33886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book that is .3556m long when open has a half-circumference of .559m, which is the distance the page will travel when turning. The weight of the paper is .7g or .0007kg and it takes 1.4s to turn the page.</a:t>
            </a:r>
          </a:p>
          <a:p>
            <a:r>
              <a:rPr lang="en-US" dirty="0" smtClean="0"/>
              <a:t>F = ma = .0007kg x .285m/s^2 = .0001995N</a:t>
            </a:r>
          </a:p>
          <a:p>
            <a:r>
              <a:rPr lang="en-US" dirty="0" smtClean="0"/>
              <a:t>Work = </a:t>
            </a:r>
            <a:r>
              <a:rPr lang="en-US" dirty="0" err="1" smtClean="0"/>
              <a:t>Fd</a:t>
            </a:r>
            <a:r>
              <a:rPr lang="en-US" dirty="0" smtClean="0"/>
              <a:t> = .0001995 x .559m = .000115J</a:t>
            </a:r>
          </a:p>
          <a:p>
            <a:r>
              <a:rPr lang="en-US" dirty="0" smtClean="0"/>
              <a:t>Power = Work/time = .000115J/ 1.4s = .0000821 Watts</a:t>
            </a:r>
            <a:endParaRPr lang="en-US" dirty="0"/>
          </a:p>
        </p:txBody>
      </p:sp>
      <p:pic>
        <p:nvPicPr>
          <p:cNvPr id="9" name="Picture 8" descr="open_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3742" y="2134637"/>
            <a:ext cx="4798556" cy="2981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9356" y="6457876"/>
            <a:ext cx="4124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Information found on </a:t>
            </a:r>
            <a:r>
              <a:rPr lang="en-US" sz="1100" dirty="0" err="1" smtClean="0"/>
              <a:t>wiki.answers.com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182591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183</TotalTime>
  <Words>241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Sky</vt:lpstr>
      <vt:lpstr>Energy and Power</vt:lpstr>
      <vt:lpstr>Climbing a Wall</vt:lpstr>
      <vt:lpstr>Tug of War One team exerts a force of 500N, while the other team exerts a force of 600N.  The rope must move 2m in either direction for a team to win.  The tug of war ends with team 2 finishing in 15 seconds. </vt:lpstr>
      <vt:lpstr>Turning a book page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Power</dc:title>
  <dc:creator>Melanie Richardson</dc:creator>
  <cp:lastModifiedBy>Melanie Richardson</cp:lastModifiedBy>
  <cp:revision>13</cp:revision>
  <dcterms:created xsi:type="dcterms:W3CDTF">2012-04-09T00:47:57Z</dcterms:created>
  <dcterms:modified xsi:type="dcterms:W3CDTF">2012-04-09T03:51:40Z</dcterms:modified>
</cp:coreProperties>
</file>